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95" r:id="rId10"/>
    <p:sldId id="29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33" autoAdjust="0"/>
  </p:normalViewPr>
  <p:slideViewPr>
    <p:cSldViewPr snapToGrid="0">
      <p:cViewPr varScale="1">
        <p:scale>
          <a:sx n="112" d="100"/>
          <a:sy n="112" d="100"/>
        </p:scale>
        <p:origin x="-27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450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819400"/>
            <a:ext cx="10525125" cy="27051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94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813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rt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1E93BD18-1784-4BF7-9EB3-1B1C9DD476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625"/>
            <a:ext cx="10525125" cy="43513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29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743075"/>
            <a:ext cx="10514012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72224" y="1743075"/>
            <a:ext cx="4981575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B084E61-B28E-4AF1-850E-3EDF3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724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91499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05325" y="1743075"/>
            <a:ext cx="3181351" cy="4143376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medios"/>
          <p:cNvSpPr>
            <a:spLocks noGrp="1"/>
          </p:cNvSpPr>
          <p:nvPr>
            <p:ph type="media" sz="quarter" idx="10"/>
          </p:nvPr>
        </p:nvSpPr>
        <p:spPr>
          <a:xfrm>
            <a:off x="823913" y="766763"/>
            <a:ext cx="10544175" cy="53244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660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1 f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648652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648652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267076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3419474"/>
            <a:ext cx="3267076" cy="34385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43974" y="-18996"/>
            <a:ext cx="3248025" cy="344799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943974" y="3400425"/>
            <a:ext cx="3248025" cy="34575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ña con 4 fo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CC464924-1C15-4F60-A67C-3D2D68D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xmlns="" id="{D4090449-B92A-48C6-ACC0-92266D069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705474" y="0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705474" y="4238624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010649" y="0"/>
            <a:ext cx="3181351" cy="261937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2C4FBB90-386B-4363-87B3-A064B0831A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0649" y="2714624"/>
            <a:ext cx="3181351" cy="4143376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22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764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é hace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6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53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Cómo lo hacemos? 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8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T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1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gita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718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loyeeExperienc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5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rketingEstrategi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723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3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¿Quiénes somos?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751753" y="2133600"/>
            <a:ext cx="8688494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5" indent="0" algn="ctr">
              <a:buNone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6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A9006D9-6951-4ABF-9275-68B8D541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D9B8C6-6828-4E6B-B157-56B09777F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6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80" r:id="rId10"/>
    <p:sldLayoutId id="2147483679" r:id="rId11"/>
    <p:sldLayoutId id="2147483682" r:id="rId12"/>
    <p:sldLayoutId id="2147483649" r:id="rId13"/>
    <p:sldLayoutId id="2147483650" r:id="rId14"/>
    <p:sldLayoutId id="2147483661" r:id="rId15"/>
    <p:sldLayoutId id="2147483662" r:id="rId16"/>
    <p:sldLayoutId id="2147483663" r:id="rId17"/>
    <p:sldLayoutId id="2147483666" r:id="rId18"/>
    <p:sldLayoutId id="2147483669" r:id="rId19"/>
    <p:sldLayoutId id="2147483670" r:id="rId20"/>
    <p:sldLayoutId id="2147483651" r:id="rId21"/>
    <p:sldLayoutId id="2147483681" r:id="rId2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hyperlink" Target="https://youtu.be/5M22M9DWe7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youtu.be/Mwdc45sUT2o" TargetMode="Externa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y.com.mx/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9B605FA-0CF0-4A5E-96E9-A0073CC6C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4065" y="2076450"/>
            <a:ext cx="8583870" cy="2705100"/>
          </a:xfrm>
        </p:spPr>
        <p:txBody>
          <a:bodyPr>
            <a:normAutofit/>
          </a:bodyPr>
          <a:lstStyle/>
          <a:p>
            <a:r>
              <a:rPr lang="es-MX" sz="2800" b="1" dirty="0" smtClean="0"/>
              <a:t>Aumenta la retención de talentos y maximiza la cultura corporativa</a:t>
            </a:r>
            <a:r>
              <a:rPr lang="es-MX" sz="2800" dirty="0" smtClean="0"/>
              <a:t>, con las herramientas de Employee Experience que tenemos para tu empresa.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250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744A5B-451F-4811-AE13-2F6EBC22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Programas de lealtad/beneficios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11A2C02-72E0-4C4D-B3CF-C6BC2D367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147456"/>
          </a:xfrm>
        </p:spPr>
        <p:txBody>
          <a:bodyPr vert="horz" lIns="91438" tIns="45719" rIns="91438" bIns="45719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dirty="0"/>
              <a:t>Integra un programa de </a:t>
            </a:r>
            <a:r>
              <a:rPr lang="es-MX" b="1" dirty="0"/>
              <a:t>beneficios</a:t>
            </a:r>
            <a:r>
              <a:rPr lang="es-MX" dirty="0"/>
              <a:t> a tu oferta de Employee Experience. </a:t>
            </a:r>
            <a:r>
              <a:rPr lang="es-MX" b="1" dirty="0"/>
              <a:t>Simplificamos el control y la gestión de tus planes de bonos y recompensas </a:t>
            </a:r>
            <a:r>
              <a:rPr lang="es-MX" dirty="0"/>
              <a:t>para colaboradores: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Incentivos para fuerza de </a:t>
            </a:r>
            <a:r>
              <a:rPr lang="es-MX" dirty="0" smtClean="0"/>
              <a:t>ventas.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Programas de </a:t>
            </a:r>
            <a:r>
              <a:rPr lang="es-MX" dirty="0" smtClean="0"/>
              <a:t>lealtad.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Fidelización de </a:t>
            </a:r>
            <a:r>
              <a:rPr lang="es-MX" dirty="0" smtClean="0"/>
              <a:t>colaboradores.</a:t>
            </a:r>
            <a:endParaRPr lang="es-MX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MX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MX" dirty="0" smtClean="0"/>
              <a:t>Nos </a:t>
            </a:r>
            <a:r>
              <a:rPr lang="es-MX" dirty="0"/>
              <a:t>encargamos de todo: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App de administración </a:t>
            </a:r>
            <a:r>
              <a:rPr lang="es-MX" dirty="0"/>
              <a:t>para </a:t>
            </a:r>
            <a:r>
              <a:rPr lang="es-MX" dirty="0" smtClean="0"/>
              <a:t>RRHH </a:t>
            </a:r>
            <a:r>
              <a:rPr lang="es-MX" dirty="0"/>
              <a:t>y de administración para </a:t>
            </a:r>
            <a:r>
              <a:rPr lang="es-MX" dirty="0" smtClean="0"/>
              <a:t>usuarios.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 smtClean="0"/>
              <a:t>Catálogo</a:t>
            </a:r>
            <a:r>
              <a:rPr lang="es-MX" dirty="0" smtClean="0"/>
              <a:t> </a:t>
            </a:r>
            <a:r>
              <a:rPr lang="es-MX" dirty="0"/>
              <a:t>de premios (desde tiempo aire, hasta viajes</a:t>
            </a:r>
            <a:r>
              <a:rPr lang="es-MX" dirty="0" smtClean="0"/>
              <a:t>).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dirty="0"/>
              <a:t>Logística de </a:t>
            </a:r>
            <a:r>
              <a:rPr lang="es-MX" b="1" dirty="0" smtClean="0"/>
              <a:t>entrega</a:t>
            </a:r>
            <a:r>
              <a:rPr lang="es-MX" dirty="0" smtClean="0"/>
              <a:t>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Integración</a:t>
            </a:r>
            <a:r>
              <a:rPr lang="es-MX" dirty="0"/>
              <a:t> de </a:t>
            </a:r>
            <a:r>
              <a:rPr lang="es-MX" dirty="0" smtClean="0"/>
              <a:t>procesos.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MX" b="1" dirty="0"/>
              <a:t>Reportes</a:t>
            </a:r>
            <a:r>
              <a:rPr lang="es-MX" dirty="0"/>
              <a:t> de conciliación y redención de </a:t>
            </a:r>
            <a:r>
              <a:rPr lang="es-MX" dirty="0" smtClean="0"/>
              <a:t>premios.</a:t>
            </a:r>
            <a:endParaRPr lang="es-MX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1521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B7F64A8-577A-4A4C-9A61-EF36B339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Programa de lealtad/beneficios</a:t>
            </a:r>
            <a:endParaRPr lang="en-US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7057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ctr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b="1" dirty="0" smtClean="0"/>
              <a:t>Incentivos para fuerza de venta</a:t>
            </a:r>
          </a:p>
          <a:p>
            <a:r>
              <a:rPr lang="es-MX" sz="1400" dirty="0" smtClean="0"/>
              <a:t>Aumenta las ventuas de tu empresa premiando a tus promotores permitiéndoles elegir entre miles de productos. ¡Siempre motivados!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344953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 smtClean="0"/>
              <a:t>Programa de lealtad para tus clientes</a:t>
            </a:r>
          </a:p>
          <a:p>
            <a:pPr algn="ctr"/>
            <a:r>
              <a:rPr lang="es-MX" sz="1400" dirty="0" smtClean="0"/>
              <a:t>Reconoce a tus consumidores finales y haz que siempre estén pensando en ti.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860745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800" b="1" dirty="0" smtClean="0"/>
              <a:t>Administración de regaleos de fin de año</a:t>
            </a:r>
          </a:p>
          <a:p>
            <a:pPr algn="ctr"/>
            <a:r>
              <a:rPr lang="es-MX" sz="1400" dirty="0" smtClean="0"/>
              <a:t>Cierra cada ciclo reconociendo el esfuerzo de todo el año. Un regalo para cada empleado directo a su casa.</a:t>
            </a:r>
          </a:p>
          <a:p>
            <a:pPr algn="ctr"/>
            <a:endParaRPr lang="en-US" sz="1800" dirty="0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xmlns="" id="{61B8954B-B390-477B-AA2F-D0DBD5AD6139}"/>
              </a:ext>
            </a:extLst>
          </p:cNvPr>
          <p:cNvSpPr txBox="1">
            <a:spLocks/>
          </p:cNvSpPr>
          <p:nvPr/>
        </p:nvSpPr>
        <p:spPr>
          <a:xfrm>
            <a:off x="6028490" y="3633107"/>
            <a:ext cx="2544963" cy="2718707"/>
          </a:xfrm>
          <a:prstGeom prst="rect">
            <a:avLst/>
          </a:prstGeom>
        </p:spPr>
        <p:txBody>
          <a:bodyPr vert="horz" lIns="91438" tIns="45719" rIns="91438" bIns="45719" rtlCol="0" anchor="t">
            <a:norm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ctr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 smtClean="0"/>
              <a:t>Programa de recompensas para tus colaboradores</a:t>
            </a:r>
          </a:p>
          <a:p>
            <a:pPr algn="ctr"/>
            <a:r>
              <a:rPr lang="es-MX" sz="1400" dirty="0" smtClean="0"/>
              <a:t>Dale a tus empleados un motivo para estar siempre buscando el crecimiento, la innovación y la permanencia.</a:t>
            </a:r>
          </a:p>
        </p:txBody>
      </p:sp>
      <p:pic>
        <p:nvPicPr>
          <p:cNvPr id="17" name="Imagen 4" descr="Icono&#10;&#10;Descripción generada automáticamente">
            <a:extLst>
              <a:ext uri="{FF2B5EF4-FFF2-40B4-BE49-F238E27FC236}">
                <a16:creationId xmlns="" xmlns:a16="http://schemas.microsoft.com/office/drawing/2014/main" id="{00EBF9B2-D8BA-4F75-8D3C-CC8C6B4F40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849" y="1861160"/>
            <a:ext cx="1874610" cy="1771947"/>
          </a:xfrm>
          <a:prstGeom prst="rect">
            <a:avLst/>
          </a:prstGeom>
        </p:spPr>
      </p:pic>
      <p:pic>
        <p:nvPicPr>
          <p:cNvPr id="18" name="Imagen 13" descr="Icono&#10;&#10;Descripción generada automáticamente">
            <a:extLst>
              <a:ext uri="{FF2B5EF4-FFF2-40B4-BE49-F238E27FC236}">
                <a16:creationId xmlns="" xmlns:a16="http://schemas.microsoft.com/office/drawing/2014/main" id="{B9CBCE97-1E53-4092-AA06-857CB4050D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746" y="1861160"/>
            <a:ext cx="1874610" cy="1771947"/>
          </a:xfrm>
          <a:prstGeom prst="rect">
            <a:avLst/>
          </a:prstGeom>
        </p:spPr>
      </p:pic>
      <p:pic>
        <p:nvPicPr>
          <p:cNvPr id="19" name="Imagen 15" descr="Icono&#10;&#10;Descripción generada automáticamente">
            <a:extLst>
              <a:ext uri="{FF2B5EF4-FFF2-40B4-BE49-F238E27FC236}">
                <a16:creationId xmlns="" xmlns:a16="http://schemas.microsoft.com/office/drawing/2014/main" id="{986E978F-A096-4692-9DF5-C365228901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2631" y="1861160"/>
            <a:ext cx="1876664" cy="1771947"/>
          </a:xfrm>
          <a:prstGeom prst="rect">
            <a:avLst/>
          </a:prstGeom>
        </p:spPr>
      </p:pic>
      <p:pic>
        <p:nvPicPr>
          <p:cNvPr id="20" name="Imagen 17" descr="Icono&#10;&#10;Descripción generada automáticamente">
            <a:extLst>
              <a:ext uri="{FF2B5EF4-FFF2-40B4-BE49-F238E27FC236}">
                <a16:creationId xmlns="" xmlns:a16="http://schemas.microsoft.com/office/drawing/2014/main" id="{4F4EB340-9864-4C39-8C54-2B001B2C002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910" y="1861160"/>
            <a:ext cx="1876664" cy="177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2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802250-ADDA-4C9C-A41C-AED03043B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Reconocimientos y</a:t>
            </a:r>
            <a:br>
              <a:rPr lang="es-MX" dirty="0" smtClean="0"/>
            </a:br>
            <a:r>
              <a:rPr lang="es-MX" dirty="0" smtClean="0"/>
              <a:t>comunicación interna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619F7E2-EB48-4850-BE9E-1D79DDCDD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7200000" cy="4131128"/>
          </a:xfrm>
        </p:spPr>
        <p:txBody>
          <a:bodyPr vert="horz" lIns="91438" tIns="45719" rIns="91438" bIns="45719" rtlCol="0">
            <a:noAutofit/>
          </a:bodyPr>
          <a:lstStyle/>
          <a:p>
            <a:r>
              <a:rPr lang="es-MX" b="1" dirty="0"/>
              <a:t>Aumenta la comunicación con tus colaboradores</a:t>
            </a:r>
            <a:r>
              <a:rPr lang="es-MX" dirty="0"/>
              <a:t>, integrando una app móvil de comunicación interna</a:t>
            </a:r>
            <a:r>
              <a:rPr lang="es-MX" dirty="0" smtClean="0"/>
              <a:t>.</a:t>
            </a:r>
            <a:endParaRPr lang="es-MX" dirty="0"/>
          </a:p>
          <a:p>
            <a:pPr algn="ctr"/>
            <a:r>
              <a:rPr lang="es-MX" sz="1400" b="1" i="1" dirty="0"/>
              <a:t>Aproximadamente el 85% de las personas que viven en zonas urbanas tienen acceso a internet y el 96% de estas, se conectan desde un smartphone</a:t>
            </a:r>
            <a:r>
              <a:rPr lang="es-MX" sz="1400" b="1" i="1" dirty="0" smtClean="0"/>
              <a:t>.</a:t>
            </a:r>
            <a:endParaRPr lang="es-MX" dirty="0"/>
          </a:p>
          <a:p>
            <a:r>
              <a:rPr lang="es-MX" dirty="0"/>
              <a:t>Descubre como puedes aprovechar esto para </a:t>
            </a:r>
            <a:r>
              <a:rPr lang="es-MX" b="1" dirty="0"/>
              <a:t>mejorar la comunicación interna y la cultura corporativa </a:t>
            </a:r>
            <a:r>
              <a:rPr lang="es-MX" dirty="0"/>
              <a:t>con tus colaboradores: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Fácil de descargar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Recuerda fechas importantes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Administración y solicitud de vacaciones o bonos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Monitorea las ubicaciones y horarios</a:t>
            </a:r>
          </a:p>
          <a:p>
            <a:pPr marL="742938" lvl="2" indent="-285750">
              <a:spcBef>
                <a:spcPts val="1000"/>
              </a:spcBef>
              <a:buFont typeface="Arial" pitchFamily="34" charset="0"/>
              <a:buChar char="•"/>
            </a:pPr>
            <a:r>
              <a:rPr lang="es-MX" sz="1400" dirty="0"/>
              <a:t>Digitaliza tus procesos de gestión.</a:t>
            </a:r>
          </a:p>
          <a:p>
            <a:r>
              <a:rPr lang="es-MX" dirty="0"/>
              <a:t>Además </a:t>
            </a:r>
            <a:r>
              <a:rPr lang="es-MX" b="1" dirty="0"/>
              <a:t>producimos reconocimientos de cualquier tipo de material </a:t>
            </a:r>
            <a:r>
              <a:rPr lang="es-MX" dirty="0" smtClean="0"/>
              <a:t>para demostrar a </a:t>
            </a:r>
            <a:r>
              <a:rPr lang="es-MX" dirty="0"/>
              <a:t>tus colaboradores que su esfuerzo y trabajo son </a:t>
            </a:r>
            <a:r>
              <a:rPr lang="es-MX" dirty="0" smtClean="0"/>
              <a:t>reconocidos</a:t>
            </a:r>
            <a:r>
              <a:rPr lang="en-US" dirty="0"/>
              <a:t>.</a:t>
            </a:r>
            <a:endParaRPr lang="es-MX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7625" y="0"/>
            <a:ext cx="3254375" cy="6858000"/>
          </a:xfrm>
        </p:spPr>
      </p:pic>
    </p:spTree>
    <p:extLst>
      <p:ext uri="{BB962C8B-B14F-4D97-AF65-F5344CB8AC3E}">
        <p14:creationId xmlns:p14="http://schemas.microsoft.com/office/powerpoint/2010/main" val="39663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351DCD-0FE4-4B43-A900-E2D4D2F1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200000" cy="1600200"/>
          </a:xfrm>
        </p:spPr>
        <p:txBody>
          <a:bodyPr anchor="ctr"/>
          <a:lstStyle/>
          <a:p>
            <a:r>
              <a:rPr lang="es-MX" dirty="0" smtClean="0"/>
              <a:t>Eventos corporativos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537C433-E790-4BF9-9CB0-43AFE3079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6" y="2057401"/>
            <a:ext cx="5400000" cy="38115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MX" dirty="0" smtClean="0"/>
              <a:t>Los eventos corporativos, son una excelente herramienta para </a:t>
            </a:r>
            <a:r>
              <a:rPr lang="es-MX" sz="2000" b="1" dirty="0"/>
              <a:t>integrar a los colaboradores a la </a:t>
            </a:r>
            <a:r>
              <a:rPr lang="es-MX" sz="2000" b="1" dirty="0" smtClean="0"/>
              <a:t>cultura corporativa</a:t>
            </a:r>
            <a:r>
              <a:rPr lang="es-MX" sz="1800" b="1" dirty="0" smtClean="0"/>
              <a:t> </a:t>
            </a:r>
            <a:r>
              <a:rPr lang="es-MX" dirty="0" smtClean="0"/>
              <a:t>y </a:t>
            </a:r>
            <a:r>
              <a:rPr lang="es-MX" sz="2000" b="1" dirty="0" smtClean="0"/>
              <a:t>mantenerlos motivados</a:t>
            </a:r>
            <a:r>
              <a:rPr lang="es-MX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Contamos con la experiencia para realizar desde </a:t>
            </a:r>
            <a:r>
              <a:rPr lang="es-MX" b="1" dirty="0" smtClean="0"/>
              <a:t>pequeñas reuniones</a:t>
            </a:r>
            <a:r>
              <a:rPr lang="es-MX" dirty="0" smtClean="0"/>
              <a:t>, </a:t>
            </a:r>
            <a:r>
              <a:rPr lang="es-MX" b="1" dirty="0" smtClean="0"/>
              <a:t>lanzamientos</a:t>
            </a:r>
            <a:r>
              <a:rPr lang="es-MX" dirty="0" smtClean="0"/>
              <a:t> o </a:t>
            </a:r>
            <a:r>
              <a:rPr lang="es-MX" b="1" dirty="0" smtClean="0"/>
              <a:t>kick offs</a:t>
            </a:r>
            <a:r>
              <a:rPr lang="es-MX" dirty="0" smtClean="0"/>
              <a:t>, hasta </a:t>
            </a:r>
            <a:r>
              <a:rPr lang="es-MX" b="1" dirty="0" smtClean="0"/>
              <a:t>convenciones</a:t>
            </a:r>
            <a:r>
              <a:rPr lang="es-MX" dirty="0" smtClean="0"/>
              <a:t>, </a:t>
            </a:r>
            <a:r>
              <a:rPr lang="es-MX" b="1" dirty="0" smtClean="0"/>
              <a:t>family days</a:t>
            </a:r>
            <a:r>
              <a:rPr lang="es-MX" dirty="0" smtClean="0"/>
              <a:t>, </a:t>
            </a:r>
            <a:r>
              <a:rPr lang="es-MX" b="1" dirty="0" smtClean="0"/>
              <a:t>open house </a:t>
            </a:r>
            <a:r>
              <a:rPr lang="es-MX" dirty="0" smtClean="0"/>
              <a:t>y </a:t>
            </a:r>
            <a:r>
              <a:rPr lang="es-MX" b="1" dirty="0" smtClean="0"/>
              <a:t>posadas</a:t>
            </a:r>
            <a:r>
              <a:rPr lang="es-MX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s-MX" dirty="0" smtClean="0"/>
              <a:t>Apoyándonos en la tecnología, hemos desarrollado </a:t>
            </a:r>
            <a:r>
              <a:rPr lang="es-MX" b="1" dirty="0" smtClean="0"/>
              <a:t>herramientas para hacer más sencillo administrar y gestionar estos eventos</a:t>
            </a:r>
            <a:r>
              <a:rPr lang="es-MX" dirty="0" smtClean="0"/>
              <a:t>, facilitando y mejorando la experiencia para todos (app para registro, accesos, entrega de premios, concursos, etc..)</a:t>
            </a:r>
          </a:p>
          <a:p>
            <a:pPr>
              <a:lnSpc>
                <a:spcPct val="120000"/>
              </a:lnSpc>
            </a:pPr>
            <a:endParaRPr lang="es-MX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3433235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05C52E-AA58-4B54-B6CD-524CFEB1D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00000" cy="1600200"/>
          </a:xfrm>
        </p:spPr>
        <p:txBody>
          <a:bodyPr anchor="ctr"/>
          <a:lstStyle/>
          <a:p>
            <a:r>
              <a:rPr lang="es-MX" dirty="0" smtClean="0"/>
              <a:t>Capacitaciones VR &amp; AR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D96506-4CF9-41A9-AE42-8F4DFA2C6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5400000" cy="3811588"/>
          </a:xfrm>
        </p:spPr>
        <p:txBody>
          <a:bodyPr>
            <a:normAutofit/>
          </a:bodyPr>
          <a:lstStyle/>
          <a:p>
            <a:r>
              <a:rPr lang="es-MX" dirty="0" smtClean="0"/>
              <a:t>Una de las principales ventajas de la capacitación a través de estas tecnologías, es su </a:t>
            </a:r>
            <a:r>
              <a:rPr lang="es-MX" b="1" dirty="0" smtClean="0"/>
              <a:t>efectividad comprobada</a:t>
            </a:r>
            <a:r>
              <a:rPr lang="es-MX" dirty="0" smtClean="0"/>
              <a:t>. </a:t>
            </a:r>
          </a:p>
          <a:p>
            <a:r>
              <a:rPr lang="es-MX" dirty="0" smtClean="0"/>
              <a:t>Las sesiones de realidad virtual ahorran tiempo. Una capacitación en VR, </a:t>
            </a:r>
            <a:r>
              <a:rPr lang="es-MX" b="1" dirty="0" smtClean="0"/>
              <a:t>puede ahorrar hasta el 80% de tiempo sobre los métodos tradicionales</a:t>
            </a:r>
            <a:r>
              <a:rPr lang="es-MX" dirty="0" smtClean="0"/>
              <a:t>, además de que afianzan el conocimiento hasta 8 veces más que una sesión presencial o en video, por ser </a:t>
            </a:r>
            <a:r>
              <a:rPr lang="es-MX" sz="2000" b="1" dirty="0" smtClean="0"/>
              <a:t>experiencias inmersivas e interactivas</a:t>
            </a:r>
            <a:r>
              <a:rPr lang="es-MX" dirty="0" smtClean="0"/>
              <a:t>. 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 smtClean="0"/>
              <a:t>Ahorra tiempo.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 smtClean="0"/>
              <a:t>Reduce la inversión.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 smtClean="0"/>
              <a:t>Aumenta la recordación.</a:t>
            </a:r>
          </a:p>
          <a:p>
            <a:pPr marL="742939" lvl="1" indent="-285750">
              <a:buFont typeface="Arial" pitchFamily="34" charset="0"/>
              <a:buChar char="•"/>
            </a:pPr>
            <a:r>
              <a:rPr lang="es-MX" dirty="0" smtClean="0"/>
              <a:t>Maximiza tu inversión.</a:t>
            </a:r>
            <a:endParaRPr lang="en-US" dirty="0"/>
          </a:p>
        </p:txBody>
      </p:sp>
      <p:pic>
        <p:nvPicPr>
          <p:cNvPr id="4" name="3 Marcador de posición de imagen"/>
          <p:cNvPicPr>
            <a:picLocks noGrp="1" noChangeAspect="1"/>
          </p:cNvPicPr>
          <p:nvPr>
            <p:ph type="pic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6113" y="0"/>
            <a:ext cx="5195887" cy="6858000"/>
          </a:xfrm>
        </p:spPr>
      </p:pic>
    </p:spTree>
    <p:extLst>
      <p:ext uri="{BB962C8B-B14F-4D97-AF65-F5344CB8AC3E}">
        <p14:creationId xmlns:p14="http://schemas.microsoft.com/office/powerpoint/2010/main" val="182483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KIA Family Fest 2017</a:t>
            </a:r>
            <a:endParaRPr lang="en-US" dirty="0"/>
          </a:p>
        </p:txBody>
      </p:sp>
      <p:sp>
        <p:nvSpPr>
          <p:cNvPr id="11" name="10 Rectángulo redondeado">
            <a:hlinkClick r:id="rId4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/>
              <a:t>Ver video completo</a:t>
            </a:r>
            <a:endParaRPr lang="es-MX" sz="1600" b="1" dirty="0"/>
          </a:p>
        </p:txBody>
      </p:sp>
      <p:pic>
        <p:nvPicPr>
          <p:cNvPr id="12" name="VID_KIA_familyfes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AF0A6D-77E3-4FA4-B8ED-FBF028C8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542212" cy="1600200"/>
          </a:xfrm>
        </p:spPr>
        <p:txBody>
          <a:bodyPr anchor="ctr"/>
          <a:lstStyle/>
          <a:p>
            <a:r>
              <a:rPr lang="en-US" dirty="0" smtClean="0"/>
              <a:t>Arca Continental Kick Off</a:t>
            </a:r>
            <a:br>
              <a:rPr lang="en-US" dirty="0" smtClean="0"/>
            </a:br>
            <a:r>
              <a:rPr lang="en-US" dirty="0" smtClean="0"/>
              <a:t>2018</a:t>
            </a:r>
            <a:endParaRPr lang="en-US" dirty="0"/>
          </a:p>
        </p:txBody>
      </p:sp>
      <p:pic>
        <p:nvPicPr>
          <p:cNvPr id="10" name="VID_ARCA_Kickoff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676400"/>
            <a:ext cx="6096000" cy="3505200"/>
          </a:xfrm>
          <a:prstGeom prst="rect">
            <a:avLst/>
          </a:prstGeom>
        </p:spPr>
      </p:pic>
      <p:sp>
        <p:nvSpPr>
          <p:cNvPr id="12" name="11 Rectángulo redondeado">
            <a:hlinkClick r:id="rId5"/>
          </p:cNvPr>
          <p:cNvSpPr/>
          <p:nvPr/>
        </p:nvSpPr>
        <p:spPr>
          <a:xfrm>
            <a:off x="4703234" y="5575300"/>
            <a:ext cx="2785533" cy="4995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/>
              <a:t>Ver video completo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109461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51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144AFC7-A7C6-45FC-A38A-5537BD2E8EE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anchor="t">
            <a:normAutofit lnSpcReduction="10000"/>
          </a:bodyPr>
          <a:lstStyle/>
          <a:p>
            <a:r>
              <a:rPr lang="es-MX" dirty="0" smtClean="0"/>
              <a:t>En Play creemos que trabajar, crecer y ser adulto puede ser divertido. Por eso nos rodeamos de gente talentosa, creativa y visionaria. Nuestro equipo se conforma por profesionales apasionados especializados en Estrategia, Marketing, Comunicación, Creatividad, Digital y Diseño.</a:t>
            </a:r>
          </a:p>
          <a:p>
            <a:endParaRPr lang="es-MX" dirty="0" smtClean="0"/>
          </a:p>
          <a:p>
            <a:r>
              <a:rPr lang="es-MX" dirty="0" smtClean="0"/>
              <a:t>Conoce más de nosotros en </a:t>
            </a:r>
            <a:r>
              <a:rPr lang="es-MX" i="1" dirty="0" smtClean="0">
                <a:hlinkClick r:id="rId2"/>
              </a:rPr>
              <a:t>www.play.com.mx</a:t>
            </a:r>
            <a:endParaRPr lang="es-MX" i="1" dirty="0" smtClean="0"/>
          </a:p>
        </p:txBody>
      </p:sp>
    </p:spTree>
    <p:extLst>
      <p:ext uri="{BB962C8B-B14F-4D97-AF65-F5344CB8AC3E}">
        <p14:creationId xmlns:p14="http://schemas.microsoft.com/office/powerpoint/2010/main" val="815788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lay2021">
      <a:dk1>
        <a:srgbClr val="0F0F0F"/>
      </a:dk1>
      <a:lt1>
        <a:srgbClr val="FFFFFF"/>
      </a:lt1>
      <a:dk2>
        <a:srgbClr val="FFA400"/>
      </a:dk2>
      <a:lt2>
        <a:srgbClr val="FFCE00"/>
      </a:lt2>
      <a:accent1>
        <a:srgbClr val="F38B00"/>
      </a:accent1>
      <a:accent2>
        <a:srgbClr val="FFC656"/>
      </a:accent2>
      <a:accent3>
        <a:srgbClr val="BFBFBF"/>
      </a:accent3>
      <a:accent4>
        <a:srgbClr val="FFB700"/>
      </a:accent4>
      <a:accent5>
        <a:srgbClr val="FEDD3D"/>
      </a:accent5>
      <a:accent6>
        <a:srgbClr val="7F7F7F"/>
      </a:accent6>
      <a:hlink>
        <a:srgbClr val="0563C1"/>
      </a:hlink>
      <a:folHlink>
        <a:srgbClr val="954F72"/>
      </a:folHlink>
    </a:clrScheme>
    <a:fontScheme name="Play2021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567</Words>
  <Application>Microsoft Office PowerPoint</Application>
  <PresentationFormat>Personalizado</PresentationFormat>
  <Paragraphs>50</Paragraphs>
  <Slides>12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Programas de lealtad/beneficios</vt:lpstr>
      <vt:lpstr>Programa de lealtad/beneficios</vt:lpstr>
      <vt:lpstr>Reconocimientos y comunicación interna</vt:lpstr>
      <vt:lpstr>Eventos corporativos</vt:lpstr>
      <vt:lpstr>Capacitaciones VR &amp; AR</vt:lpstr>
      <vt:lpstr>KIA Family Fest 2017</vt:lpstr>
      <vt:lpstr>Arca Continental Kick Off 2018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2021</dc:title>
  <dc:creator>Play</dc:creator>
  <cp:lastModifiedBy>Play</cp:lastModifiedBy>
  <cp:revision>100</cp:revision>
  <dcterms:created xsi:type="dcterms:W3CDTF">2021-04-11T00:24:37Z</dcterms:created>
  <dcterms:modified xsi:type="dcterms:W3CDTF">2021-10-07T18:04:08Z</dcterms:modified>
</cp:coreProperties>
</file>