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90" r:id="rId6"/>
    <p:sldId id="291" r:id="rId7"/>
    <p:sldId id="292" r:id="rId8"/>
    <p:sldId id="294" r:id="rId9"/>
    <p:sldId id="289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33" autoAdjust="0"/>
  </p:normalViewPr>
  <p:slideViewPr>
    <p:cSldViewPr snapToGrid="0">
      <p:cViewPr varScale="1">
        <p:scale>
          <a:sx n="112" d="100"/>
          <a:sy n="112" d="100"/>
        </p:scale>
        <p:origin x="-27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0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819400"/>
            <a:ext cx="10525125" cy="27051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94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813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rt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2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743075"/>
            <a:ext cx="10514012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722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91499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05325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medios"/>
          <p:cNvSpPr>
            <a:spLocks noGrp="1"/>
          </p:cNvSpPr>
          <p:nvPr>
            <p:ph type="media" sz="quarter" idx="10"/>
          </p:nvPr>
        </p:nvSpPr>
        <p:spPr>
          <a:xfrm>
            <a:off x="823913" y="766763"/>
            <a:ext cx="10544175" cy="53244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66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648652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26707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326707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43974" y="-18996"/>
            <a:ext cx="3248025" cy="344799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43974" y="3400425"/>
            <a:ext cx="3248025" cy="34575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4238624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010649" y="0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0649" y="2714624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2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764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é hace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6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53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8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T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1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gital">
    <p:bg>
      <p:bgPr>
        <a:blipFill dpi="0" rotWithShape="1">
          <a:blip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718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loyeeExperienc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5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rketingEstrategi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723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iénes so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751753" y="2133600"/>
            <a:ext cx="8688494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6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A9006D9-6951-4ABF-9275-68B8D541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D9B8C6-6828-4E6B-B157-56B09777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6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80" r:id="rId10"/>
    <p:sldLayoutId id="2147483679" r:id="rId11"/>
    <p:sldLayoutId id="2147483682" r:id="rId12"/>
    <p:sldLayoutId id="2147483649" r:id="rId13"/>
    <p:sldLayoutId id="2147483650" r:id="rId14"/>
    <p:sldLayoutId id="2147483661" r:id="rId15"/>
    <p:sldLayoutId id="2147483662" r:id="rId16"/>
    <p:sldLayoutId id="2147483663" r:id="rId17"/>
    <p:sldLayoutId id="2147483666" r:id="rId18"/>
    <p:sldLayoutId id="2147483669" r:id="rId19"/>
    <p:sldLayoutId id="2147483670" r:id="rId20"/>
    <p:sldLayoutId id="2147483651" r:id="rId21"/>
    <p:sldLayoutId id="2147483681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youtu.be/zjXOEyeTdmA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youtu.be/eDXMie7i_RI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y.com.mx/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863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76FACC7-C5EA-4701-9A6B-48AA92BC6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79305" y="2076450"/>
            <a:ext cx="9033390" cy="2705100"/>
          </a:xfrm>
        </p:spPr>
        <p:txBody>
          <a:bodyPr>
            <a:normAutofit/>
          </a:bodyPr>
          <a:lstStyle/>
          <a:p>
            <a:r>
              <a:rPr lang="es-MX" sz="2800" dirty="0"/>
              <a:t>Las empresas buscan </a:t>
            </a:r>
            <a:r>
              <a:rPr lang="es-MX" sz="2800" b="1" dirty="0"/>
              <a:t>conectar</a:t>
            </a:r>
            <a:r>
              <a:rPr lang="es-MX" sz="2800" dirty="0"/>
              <a:t> con sus consumidores de manera lúdica y emocional, por medio de experiencias de marca, las cuales han evolucionado de ser experiencias </a:t>
            </a:r>
            <a:r>
              <a:rPr lang="es-MX" sz="2800" b="1" dirty="0"/>
              <a:t>presenciales,</a:t>
            </a:r>
            <a:r>
              <a:rPr lang="es-MX" sz="2800" dirty="0"/>
              <a:t> a un combinación de estas con acciones </a:t>
            </a:r>
            <a:r>
              <a:rPr lang="es-MX" sz="2800" b="1" dirty="0"/>
              <a:t>digitales</a:t>
            </a:r>
            <a:r>
              <a:rPr lang="es-MX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962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Expos/Eventos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/>
              <a:t>Tenemos amplia experiencia generando y operando expos/eventos desde la conceptualización hasta su operación, para </a:t>
            </a:r>
            <a:r>
              <a:rPr lang="es-MX" sz="1800" b="1" dirty="0"/>
              <a:t>que cada detalle comunique el posicionamiento y la experiencia que ofrece tu marca </a:t>
            </a:r>
            <a:r>
              <a:rPr lang="es-MX" dirty="0"/>
              <a:t>a su consumidor objetivo</a:t>
            </a:r>
            <a:r>
              <a:rPr lang="es-MX" dirty="0" smtClean="0"/>
              <a:t>.</a:t>
            </a:r>
            <a:endParaRPr lang="es-MX" dirty="0"/>
          </a:p>
          <a:p>
            <a:pPr>
              <a:lnSpc>
                <a:spcPct val="120000"/>
              </a:lnSpc>
            </a:pPr>
            <a:r>
              <a:rPr lang="es-MX" dirty="0"/>
              <a:t>Desde un pequeño evento hasta eventos masivos, en una o varias sedes, simultáneos o no, nos apoyamos de toda nuestra experiencia, el mejor personal y nuevas tendencias tecnológicas, </a:t>
            </a:r>
            <a:r>
              <a:rPr lang="es-MX" b="1" dirty="0"/>
              <a:t>para que tú sólo tengas que pensar en los objetivos </a:t>
            </a:r>
            <a:r>
              <a:rPr lang="es-MX" dirty="0"/>
              <a:t>y nosotros los volvamos realidad.</a:t>
            </a:r>
            <a:endParaRPr lang="en-US" dirty="0"/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128990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Activaciones/Material PDV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b="1" dirty="0" smtClean="0"/>
              <a:t>Creamos </a:t>
            </a:r>
            <a:r>
              <a:rPr lang="es-MX" sz="2000" b="1" dirty="0" smtClean="0"/>
              <a:t>conceptos ejecutables en el punto de venta </a:t>
            </a:r>
            <a:r>
              <a:rPr lang="es-MX" b="1" dirty="0" smtClean="0"/>
              <a:t>para visibilidad, prueba y/o experiencia de tu producto</a:t>
            </a:r>
            <a:r>
              <a:rPr lang="es-MX" dirty="0" smtClean="0"/>
              <a:t>, combinando mobiliario fijo, stands, personal y mecánicas que transmitan la </a:t>
            </a:r>
            <a:r>
              <a:rPr lang="es-MX" b="1" dirty="0" smtClean="0"/>
              <a:t>propuesta de valor </a:t>
            </a:r>
            <a:r>
              <a:rPr lang="es-MX" dirty="0" smtClean="0"/>
              <a:t>de tu marca.</a:t>
            </a:r>
          </a:p>
          <a:p>
            <a:pPr>
              <a:lnSpc>
                <a:spcPct val="120000"/>
              </a:lnSpc>
            </a:pPr>
            <a:r>
              <a:rPr lang="es-MX" b="1" dirty="0" smtClean="0"/>
              <a:t>Tenemos la capacidad operativa </a:t>
            </a:r>
            <a:r>
              <a:rPr lang="es-MX" dirty="0" smtClean="0"/>
              <a:t>para tener un gran volumen de activaciones, así como acuerdos comerciales con los mejores proveedores de materiales PDV, tanto de línea como crear algo completamente nuevo y </a:t>
            </a:r>
            <a:r>
              <a:rPr lang="es-MX" b="1" dirty="0" smtClean="0"/>
              <a:t>personalizado a las necesidades de tu marca</a:t>
            </a:r>
            <a:r>
              <a:rPr lang="es-MX" dirty="0" smtClean="0"/>
              <a:t>.</a:t>
            </a: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191076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Artículos promocionales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dirty="0" smtClean="0"/>
              <a:t>Tenemos una amplia red de proveedores de diversos </a:t>
            </a:r>
            <a:r>
              <a:rPr lang="es-MX" sz="2000" b="1" dirty="0" smtClean="0"/>
              <a:t>artículos promocionales </a:t>
            </a:r>
            <a:r>
              <a:rPr lang="es-MX" dirty="0" smtClean="0"/>
              <a:t>tanto de línea así como para producir algo completamente diferente que nuestro equipo creativo y de diseño proponga de acuerdo a lo que tu empresa necesite.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Sólo </a:t>
            </a:r>
            <a:r>
              <a:rPr lang="es-MX" b="1" dirty="0" smtClean="0"/>
              <a:t>cuéntanos lo que tienes en mente, nosotros nos encargamos de proponer, cotizar y consolidar todo los tipos de promocionales</a:t>
            </a:r>
            <a:r>
              <a:rPr lang="es-MX" dirty="0" smtClean="0"/>
              <a:t> que requieras.</a:t>
            </a:r>
            <a:endParaRPr lang="en-US" dirty="0"/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280925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3E2D90-53FB-4C3E-B8AB-3E59E2EF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Remodelaciones</a:t>
            </a:r>
            <a:br>
              <a:rPr lang="es-MX" dirty="0" smtClean="0"/>
            </a:br>
            <a:r>
              <a:rPr lang="es-MX" sz="2000" spc="300" dirty="0" smtClean="0">
                <a:latin typeface="Roboto Medium" pitchFamily="2" charset="0"/>
                <a:ea typeface="Roboto Medium" pitchFamily="2" charset="0"/>
              </a:rPr>
              <a:t>(NO OBRA CIVIL)</a:t>
            </a:r>
            <a:endParaRPr lang="en-US" sz="20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MX" dirty="0" smtClean="0"/>
              <a:t>Recepción, salones, salas de juntas, señalética, etc… </a:t>
            </a:r>
            <a:r>
              <a:rPr lang="es-MX" b="1" dirty="0" smtClean="0"/>
              <a:t>cualquier lugar de tu empresa que necesite un </a:t>
            </a:r>
            <a:r>
              <a:rPr lang="es-MX" b="1" i="1" dirty="0" smtClean="0"/>
              <a:t>refresh</a:t>
            </a:r>
            <a:r>
              <a:rPr lang="es-MX" b="1" dirty="0" smtClean="0"/>
              <a:t> nosotros lo podemos hacer</a:t>
            </a:r>
            <a:r>
              <a:rPr lang="es-MX" dirty="0" smtClean="0"/>
              <a:t>, desde la parte del concepto creativo hasta su ejecución.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Nuestro equipo de diseño y producción tiene la </a:t>
            </a:r>
            <a:r>
              <a:rPr lang="es-MX" b="1" dirty="0" smtClean="0"/>
              <a:t>experiencia necesaria </a:t>
            </a:r>
            <a:r>
              <a:rPr lang="es-MX" dirty="0" smtClean="0"/>
              <a:t>para proponer el diseño y materiales más te convengan estética y funcionalmente dependiendo de la zona a transformar.</a:t>
            </a:r>
            <a:endParaRPr lang="es-MX" dirty="0"/>
          </a:p>
        </p:txBody>
      </p:sp>
      <p:pic>
        <p:nvPicPr>
          <p:cNvPr id="3" name="2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357265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RZR</a:t>
            </a:r>
            <a:br>
              <a:rPr lang="en-US" dirty="0" smtClean="0"/>
            </a:br>
            <a:r>
              <a:rPr lang="en-US" dirty="0" smtClean="0"/>
              <a:t>Baja 500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CB705DD-9AB4-45CE-AF07-FF1FCECC9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/>
              <a:t>Trabajando con nuestros amigos de Polaris en la Baja 500, gran experiencia con hospitality para disfrutar de los vehículos Off Road más potentes. </a:t>
            </a:r>
            <a:br>
              <a:rPr lang="es-MX" dirty="0"/>
            </a:br>
            <a:endParaRPr lang="en-US" dirty="0"/>
          </a:p>
        </p:txBody>
      </p:sp>
      <p:pic>
        <p:nvPicPr>
          <p:cNvPr id="10" name="VID_RZR_Baja50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0200" y="1667933"/>
            <a:ext cx="6096000" cy="3505200"/>
          </a:xfrm>
          <a:prstGeom prst="rect">
            <a:avLst/>
          </a:prstGeom>
        </p:spPr>
      </p:pic>
      <p:sp>
        <p:nvSpPr>
          <p:cNvPr id="11" name="10 Rectángulo redondeado">
            <a:hlinkClick r:id="rId5"/>
          </p:cNvPr>
          <p:cNvSpPr/>
          <p:nvPr/>
        </p:nvSpPr>
        <p:spPr>
          <a:xfrm>
            <a:off x="70654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mtClean="0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349725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94879" cy="1600200"/>
          </a:xfrm>
        </p:spPr>
        <p:txBody>
          <a:bodyPr anchor="ctr"/>
          <a:lstStyle/>
          <a:p>
            <a:r>
              <a:rPr lang="en-US" dirty="0" smtClean="0"/>
              <a:t>Miller Super Fan Day</a:t>
            </a:r>
            <a:br>
              <a:rPr lang="en-US" dirty="0" smtClean="0"/>
            </a:br>
            <a:r>
              <a:rPr lang="en-US" dirty="0" smtClean="0"/>
              <a:t>2019</a:t>
            </a:r>
            <a:endParaRPr lang="en-US" dirty="0"/>
          </a:p>
        </p:txBody>
      </p:sp>
      <p:pic>
        <p:nvPicPr>
          <p:cNvPr id="7" name="VID_MillerLite_SuperFanDay_15se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  <p:sp>
        <p:nvSpPr>
          <p:cNvPr id="8" name="7 Rectángulo redondeado">
            <a:hlinkClick r:id="rId5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79944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5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anchor="t">
            <a:normAutofit lnSpcReduction="10000"/>
          </a:bodyPr>
          <a:lstStyle/>
          <a:p>
            <a:r>
              <a:rPr lang="es-MX" dirty="0" smtClean="0"/>
              <a:t>En Play creemos que trabajar, crecer y ser adulto puede ser divertido. Por eso nos rodeamos de gente talentosa, creativa y visionaria. Nuestro equipo se conforma por profesionales apasionados especializados en Estrategia, Marketing, Comunicación, Creatividad, Digital y Diseño.</a:t>
            </a:r>
          </a:p>
          <a:p>
            <a:endParaRPr lang="es-MX" dirty="0" smtClean="0"/>
          </a:p>
          <a:p>
            <a:r>
              <a:rPr lang="es-MX" dirty="0" smtClean="0"/>
              <a:t>Conoce más de nosotros en </a:t>
            </a:r>
            <a:r>
              <a:rPr lang="es-MX" i="1" dirty="0" smtClean="0">
                <a:hlinkClick r:id="rId2"/>
              </a:rPr>
              <a:t>www.play.com.mx</a:t>
            </a:r>
            <a:endParaRPr lang="es-MX" i="1" dirty="0" smtClean="0"/>
          </a:p>
        </p:txBody>
      </p:sp>
    </p:spTree>
    <p:extLst>
      <p:ext uri="{BB962C8B-B14F-4D97-AF65-F5344CB8AC3E}">
        <p14:creationId xmlns:p14="http://schemas.microsoft.com/office/powerpoint/2010/main" val="815788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lay2021">
      <a:dk1>
        <a:srgbClr val="0F0F0F"/>
      </a:dk1>
      <a:lt1>
        <a:srgbClr val="FFFFFF"/>
      </a:lt1>
      <a:dk2>
        <a:srgbClr val="FFA400"/>
      </a:dk2>
      <a:lt2>
        <a:srgbClr val="FFCE00"/>
      </a:lt2>
      <a:accent1>
        <a:srgbClr val="F38B00"/>
      </a:accent1>
      <a:accent2>
        <a:srgbClr val="FFC656"/>
      </a:accent2>
      <a:accent3>
        <a:srgbClr val="BFBFBF"/>
      </a:accent3>
      <a:accent4>
        <a:srgbClr val="FFB700"/>
      </a:accent4>
      <a:accent5>
        <a:srgbClr val="FEDD3D"/>
      </a:accent5>
      <a:accent6>
        <a:srgbClr val="7F7F7F"/>
      </a:accent6>
      <a:hlink>
        <a:srgbClr val="0563C1"/>
      </a:hlink>
      <a:folHlink>
        <a:srgbClr val="954F72"/>
      </a:folHlink>
    </a:clrScheme>
    <a:fontScheme name="Play2021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420</Words>
  <Application>Microsoft Office PowerPoint</Application>
  <PresentationFormat>Personalizado</PresentationFormat>
  <Paragraphs>21</Paragraphs>
  <Slides>11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Expos/Eventos</vt:lpstr>
      <vt:lpstr>Activaciones/Material PDV</vt:lpstr>
      <vt:lpstr>Artículos promocionales</vt:lpstr>
      <vt:lpstr>Remodelaciones (NO OBRA CIVIL)</vt:lpstr>
      <vt:lpstr>RZR Baja 500</vt:lpstr>
      <vt:lpstr>Miller Super Fan Day 2019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2021</dc:title>
  <dc:creator>Play</dc:creator>
  <cp:lastModifiedBy>Play</cp:lastModifiedBy>
  <cp:revision>100</cp:revision>
  <dcterms:created xsi:type="dcterms:W3CDTF">2021-04-11T00:24:37Z</dcterms:created>
  <dcterms:modified xsi:type="dcterms:W3CDTF">2021-10-07T18:04:56Z</dcterms:modified>
</cp:coreProperties>
</file>